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rce,R,Rob,CH C" userId="4b50ece9-42c5-4624-ab4e-9600c3408e10" providerId="ADAL" clId="{9AE228E3-78EE-4CDE-ABE0-73DAE44F5401}"/>
    <pc:docChg chg="modSld">
      <pc:chgData name="Pearce,R,Rob,CH C" userId="4b50ece9-42c5-4624-ab4e-9600c3408e10" providerId="ADAL" clId="{9AE228E3-78EE-4CDE-ABE0-73DAE44F5401}" dt="2021-04-29T12:09:10.366" v="10" actId="20577"/>
      <pc:docMkLst>
        <pc:docMk/>
      </pc:docMkLst>
      <pc:sldChg chg="modSp mod">
        <pc:chgData name="Pearce,R,Rob,CH C" userId="4b50ece9-42c5-4624-ab4e-9600c3408e10" providerId="ADAL" clId="{9AE228E3-78EE-4CDE-ABE0-73DAE44F5401}" dt="2021-04-29T12:09:10.366" v="10" actId="20577"/>
        <pc:sldMkLst>
          <pc:docMk/>
          <pc:sldMk cId="344438225" sldId="257"/>
        </pc:sldMkLst>
        <pc:spChg chg="mod">
          <ac:chgData name="Pearce,R,Rob,CH C" userId="4b50ece9-42c5-4624-ab4e-9600c3408e10" providerId="ADAL" clId="{9AE228E3-78EE-4CDE-ABE0-73DAE44F5401}" dt="2021-04-29T12:09:10.366" v="10" actId="20577"/>
          <ac:spMkLst>
            <pc:docMk/>
            <pc:sldMk cId="344438225" sldId="257"/>
            <ac:spMk id="3" creationId="{90513186-A549-4CC0-965B-B20DF840D9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FE9E-0DA1-48CE-9DEA-066D51EF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C895A-2549-43C3-A35C-E4BF9745B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8E75D-2517-4290-BC32-4669FAD3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BAD1C-218F-4BDE-BAFF-AA95BFC1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1BCA4-3DCC-44BD-8337-C3D39269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8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7F9C-A6F8-4BDA-8165-A9E00AB9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E42A2-4444-4275-807B-66C29B098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1798D-D444-42B9-B429-35401298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FB07A-E23C-431F-9E25-7C5512E0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893FE-CD7A-40BE-8F2B-7355955F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5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D4848-FDC8-4EC3-9386-80CC3E897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B1815-D9D9-40A3-9B85-5132766AB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3086B-8154-4AD4-827C-92F76CF1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053F4-BE32-4C33-B3FB-3A121D5E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5B74E-7B90-4B2F-A784-F556AAEC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7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D3BF-E69A-4092-9D32-56FAAEBA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EE9C-C789-4156-9B97-19C737DEF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F5F6E-3F13-46DB-B2F3-C9AAD234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C5B5D-2049-409F-82AD-E1CBA3F4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1802-8486-4E56-8855-2312608E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6D98-8F6C-40CD-9360-6CA8AB0D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C0EC5-92A3-4D45-873F-6407EF09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77EDD-8FD6-4D15-AFF5-2FD7FE18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EEB8-7D1D-40E9-83DD-C6FD074F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64E54-2D60-4AA2-AC48-8B19C6D9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3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993A-C7BF-47D7-8E0D-257A18CA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C203-FFC1-445A-83DE-8BCF70099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E450A-B026-4D5E-8B54-F807C9CC4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6619F-E912-4C77-ACA3-99E3AEBA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B1C8E-2FAF-4EF2-9AD0-6A6D0CF5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DF207-51EC-4112-ADD1-E59A6B17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2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A5FC-4A14-4963-B743-48239169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8B9FE-DCBB-477C-90CA-603855B78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FDB0B-7372-439B-855C-42908514A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6D57D-AD93-4637-B779-A36B34C61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96C36-0A25-442F-8E41-F6705877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8B87D-862D-4138-A9B8-1DF0B67A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A19F4-8D58-477B-898E-65A81A85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B7D4-E6C2-4A20-BF2A-0F3C19D5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4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5FB9-7B05-4AA9-ACA7-1E23FF54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0DEB4-4E3D-4BDC-A26F-29B5B065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D38D3-2E06-45D7-AD00-6407B055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53C1-DFD9-42E9-903F-FB8E2092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EC98F-E30D-4272-8AFB-FCD33A75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40F48-2608-4000-AD12-C59BD163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A1817-CB1F-4A73-9F4D-3ABC82B7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2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EE03-411C-432A-B2BC-D893D8F2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29854-D1F3-43E8-A191-4164A06C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316AB-EEEB-4439-B78F-04E91509A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9FDCC-4C52-432F-8387-96BEB85F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3B40E-5262-4AC6-BA5F-0BA9467D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624B1-64E7-4EBB-9D36-20E91CD1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4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5BE0-82CA-4833-AB51-4E92140F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899657-2A91-4D3E-AD07-1D838B442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74DE6-E3E7-4131-8EAC-4963B4D17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2577B-A7EE-4667-BFEE-AC09370F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3EDA7-8CD9-47FA-9A5D-5DC55F62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15E21-3C2A-4622-98AB-929C8855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0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8456F-5B02-43FC-958E-73AE32EF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333E4-05CD-459F-873C-91C41E87B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CA998-8E91-4A45-B4FE-807EDFF6C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BA328-71F9-4EA0-BD0D-92AF97105FF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A57D3-AD2B-43C3-ABE4-66DA8FE9E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B8FB1-655D-4014-A8E0-F61716B4D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2F96-39D3-4D16-9AEF-A323334AF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5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dsonpayrollgiving.co.uk/BTpgrequest/" TargetMode="External"/><Relationship Id="rId2" Type="http://schemas.openxmlformats.org/officeDocument/2006/relationships/hyperlink" Target="http://www.benevolent.b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DA898C-C200-4C28-96D0-C5FFF3C16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en-US" sz="4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</a:rPr>
              <a:t>The BT Benevolent Fund (BTBF)</a:t>
            </a:r>
            <a:endParaRPr lang="en-GB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37765-8BE3-4844-A4F2-8987AAB0D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47" y="690624"/>
            <a:ext cx="7240905" cy="30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9ABEE-43AD-4C0D-BB79-1BD330A7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Your Fund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3186-A549-4CC0-965B-B20DF840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The BT Benevolent Fund exists to help current and former employees, or their dependents, who are experiencing financial hardship.</a:t>
            </a:r>
          </a:p>
          <a:p>
            <a:pPr>
              <a:defRPr/>
            </a:pPr>
            <a:r>
              <a:rPr lang="en-US" dirty="0"/>
              <a:t>The Fund assists current employees experiencing hardship due to illness, relationship breakdown, family problems etc.</a:t>
            </a:r>
          </a:p>
          <a:p>
            <a:pPr>
              <a:defRPr/>
            </a:pPr>
            <a:r>
              <a:rPr lang="en-US" dirty="0"/>
              <a:t>Every year the Fund spends a significant amount helping people via one-off grants and weekly payments.</a:t>
            </a:r>
          </a:p>
          <a:p>
            <a:pPr>
              <a:defRPr/>
            </a:pPr>
            <a:r>
              <a:rPr lang="en-US" dirty="0"/>
              <a:t>There is a clear and rising need for what the Fund does, and that situation isn’t expected to change in the years ahead.</a:t>
            </a:r>
          </a:p>
          <a:p>
            <a:pPr>
              <a:defRPr/>
            </a:pPr>
            <a:r>
              <a:rPr lang="en-US" dirty="0"/>
              <a:t>The work of the Fund is only made possible by the generosity of current and former BT people.</a:t>
            </a:r>
          </a:p>
          <a:p>
            <a:pPr>
              <a:defRPr/>
            </a:pPr>
            <a:r>
              <a:rPr lang="en-US" dirty="0"/>
              <a:t>Please help support the work of the Fund.</a:t>
            </a:r>
          </a:p>
          <a:p>
            <a:pPr>
              <a:defRPr/>
            </a:pPr>
            <a:r>
              <a:rPr lang="en-US" dirty="0"/>
              <a:t>Visit our website to find out more at </a:t>
            </a:r>
            <a:r>
              <a:rPr lang="en-US" dirty="0">
                <a:hlinkClick r:id="rId2"/>
              </a:rPr>
              <a:t>www.benevolent.bt.com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Become a member at:</a:t>
            </a:r>
          </a:p>
          <a:p>
            <a:pPr>
              <a:defRPr/>
            </a:pPr>
            <a:r>
              <a:rPr lang="en-GB" u="sng">
                <a:hlinkClick r:id="rId3"/>
              </a:rPr>
              <a:t>www</a:t>
            </a:r>
            <a:r>
              <a:rPr lang="en-GB" u="sng" dirty="0">
                <a:hlinkClick r:id="rId3"/>
              </a:rPr>
              <a:t>.handsonpayrollgiving.co.uk/BTpgrequest/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3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F0AABD-109E-45C1-A2ED-01C44263DD4F}"/>
</file>

<file path=customXml/itemProps2.xml><?xml version="1.0" encoding="utf-8"?>
<ds:datastoreItem xmlns:ds="http://schemas.openxmlformats.org/officeDocument/2006/customXml" ds:itemID="{CF41A677-62A4-426C-AB0B-29273BF2CB1E}"/>
</file>

<file path=customXml/itemProps3.xml><?xml version="1.0" encoding="utf-8"?>
<ds:datastoreItem xmlns:ds="http://schemas.openxmlformats.org/officeDocument/2006/customXml" ds:itemID="{BA080D09-7493-43CA-8D4C-82E8D68CCD2A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149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Your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Pearce,R,Rob,CH C</dc:creator>
  <cp:lastModifiedBy>Pearce,R,Rob,CH C</cp:lastModifiedBy>
  <cp:revision>1</cp:revision>
  <dcterms:created xsi:type="dcterms:W3CDTF">2021-04-29T11:59:39Z</dcterms:created>
  <dcterms:modified xsi:type="dcterms:W3CDTF">2021-04-29T12:09:14Z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818d02-8d25-4bb9-b27c-e4db64670887_Enabled">
    <vt:lpwstr>true</vt:lpwstr>
  </property>
  <property fmtid="{D5CDD505-2E9C-101B-9397-08002B2CF9AE}" pid="3" name="MSIP_Label_55818d02-8d25-4bb9-b27c-e4db64670887_SetDate">
    <vt:lpwstr>2021-04-29T11:59:39Z</vt:lpwstr>
  </property>
  <property fmtid="{D5CDD505-2E9C-101B-9397-08002B2CF9AE}" pid="4" name="MSIP_Label_55818d02-8d25-4bb9-b27c-e4db64670887_Method">
    <vt:lpwstr>Standard</vt:lpwstr>
  </property>
  <property fmtid="{D5CDD505-2E9C-101B-9397-08002B2CF9AE}" pid="5" name="MSIP_Label_55818d02-8d25-4bb9-b27c-e4db64670887_Name">
    <vt:lpwstr>55818d02-8d25-4bb9-b27c-e4db64670887</vt:lpwstr>
  </property>
  <property fmtid="{D5CDD505-2E9C-101B-9397-08002B2CF9AE}" pid="6" name="MSIP_Label_55818d02-8d25-4bb9-b27c-e4db64670887_SiteId">
    <vt:lpwstr>a7f35688-9c00-4d5e-ba41-29f146377ab0</vt:lpwstr>
  </property>
  <property fmtid="{D5CDD505-2E9C-101B-9397-08002B2CF9AE}" pid="7" name="MSIP_Label_55818d02-8d25-4bb9-b27c-e4db64670887_ActionId">
    <vt:lpwstr>58c5d734-56a1-45b2-99fb-618b179a4765</vt:lpwstr>
  </property>
  <property fmtid="{D5CDD505-2E9C-101B-9397-08002B2CF9AE}" pid="8" name="MSIP_Label_55818d02-8d25-4bb9-b27c-e4db64670887_ContentBits">
    <vt:lpwstr>0</vt:lpwstr>
  </property>
</Properties>
</file>